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E30"/>
    <a:srgbClr val="A4723A"/>
    <a:srgbClr val="664724"/>
    <a:srgbClr val="645226"/>
    <a:srgbClr val="640000"/>
    <a:srgbClr val="3E0000"/>
    <a:srgbClr val="FFC000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797" y="5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39"/>
            <a:ext cx="7774479" cy="1090925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 rot="21346699">
            <a:off x="1632388" y="1218287"/>
            <a:ext cx="45093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カマタマ</a:t>
            </a:r>
          </a:p>
        </p:txBody>
      </p:sp>
      <p:sp>
        <p:nvSpPr>
          <p:cNvPr id="4" name="正方形/長方形 3"/>
          <p:cNvSpPr/>
          <p:nvPr/>
        </p:nvSpPr>
        <p:spPr>
          <a:xfrm rot="21346699">
            <a:off x="3319689" y="2238103"/>
            <a:ext cx="3262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カフェ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00205" y="5136922"/>
            <a:ext cx="5439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４／１２　室内レクリエーション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５／１０　ブロック折り紙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６／１４　熱中症予防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７／１２　大人の塗り絵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８／１６　健口体操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９／１３　</a:t>
            </a:r>
            <a:r>
              <a:rPr lang="en-US" altLang="ja-JP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8020</a:t>
            </a:r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お口のケア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１０／１１　懐かしい歌を歌おう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１１／　８　指を使って脳トレ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１２／１３　クリスマス会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１／１７　椅子に座って脳トレ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２／１４　福笑い作成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22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　３／</a:t>
            </a:r>
            <a:r>
              <a:rPr lang="ja-JP" altLang="en-US" sz="220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１４　健康指導</a:t>
            </a:r>
            <a:endParaRPr lang="en-US" altLang="ja-JP" sz="22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1057" y="3833998"/>
            <a:ext cx="6641588" cy="76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認知症の方や、そのご家族の介護の息抜きに、、、。</a:t>
            </a:r>
            <a:endParaRPr lang="en-US" altLang="ja-JP" sz="1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認知症にご興味のある方、どなたでも大歓迎です。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20314" y="9448180"/>
            <a:ext cx="19389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開催時間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１３：００～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１５：００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23382" y="9443760"/>
            <a:ext cx="1959071" cy="83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開催場所：高松市</a:t>
            </a:r>
            <a:endParaRPr lang="en-US" altLang="ja-JP" sz="15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木太町</a:t>
            </a:r>
            <a:r>
              <a:rPr lang="en-US" altLang="ja-JP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6</a:t>
            </a: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区</a:t>
            </a:r>
            <a:r>
              <a:rPr lang="en-US" altLang="ja-JP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3234-8</a:t>
            </a:r>
          </a:p>
          <a:p>
            <a:pPr>
              <a:lnSpc>
                <a:spcPts val="2000"/>
              </a:lnSpc>
            </a:pP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中原ビル２階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78" y="5802280"/>
            <a:ext cx="1433974" cy="135228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568" y="5728083"/>
            <a:ext cx="555549" cy="843204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5316111" y="9376740"/>
            <a:ext cx="1915200" cy="1065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連絡先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カマタマーレ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スポーツクラブ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070-5512-7625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FD604BF-DB9F-4F21-A0CC-92A9045AAE29}"/>
              </a:ext>
            </a:extLst>
          </p:cNvPr>
          <p:cNvSpPr/>
          <p:nvPr/>
        </p:nvSpPr>
        <p:spPr>
          <a:xfrm rot="19927170">
            <a:off x="699968" y="1064929"/>
            <a:ext cx="1798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>
                <a:solidFill>
                  <a:schemeClr val="bg1"/>
                </a:solidFill>
                <a:latin typeface="Arial" panose="020B0604020202020204" pitchFamily="34" charset="0"/>
                <a:ea typeface="HGSｺﾞｼｯｸE" panose="020B0900000000000000" pitchFamily="50" charset="-128"/>
                <a:cs typeface="Arial" panose="020B0604020202020204" pitchFamily="34" charset="0"/>
              </a:rPr>
              <a:t>OPEN!</a:t>
            </a:r>
            <a:endParaRPr lang="ja-JP" altLang="en-US" sz="4000" dirty="0">
              <a:solidFill>
                <a:schemeClr val="bg1"/>
              </a:solidFill>
              <a:latin typeface="Arial" panose="020B06040202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A7B1586-8517-4ED8-9D42-3EC56299EE67}"/>
              </a:ext>
            </a:extLst>
          </p:cNvPr>
          <p:cNvSpPr/>
          <p:nvPr/>
        </p:nvSpPr>
        <p:spPr>
          <a:xfrm>
            <a:off x="711056" y="4606389"/>
            <a:ext cx="5915351" cy="40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毎月　第２月曜日（祝日の場合第３月曜日）</a:t>
            </a:r>
            <a:endParaRPr lang="en-US" altLang="ja-JP" sz="1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50688B4-7A8A-47AD-A1F4-36555F29A04B}"/>
              </a:ext>
            </a:extLst>
          </p:cNvPr>
          <p:cNvGrpSpPr/>
          <p:nvPr/>
        </p:nvGrpSpPr>
        <p:grpSpPr>
          <a:xfrm>
            <a:off x="5265195" y="7328117"/>
            <a:ext cx="1959313" cy="1581710"/>
            <a:chOff x="0" y="-121129"/>
            <a:chExt cx="1809750" cy="1421291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158715AB-9022-4FD6-8A97-C6143AFBB3FB}"/>
                </a:ext>
              </a:extLst>
            </p:cNvPr>
            <p:cNvGrpSpPr/>
            <p:nvPr/>
          </p:nvGrpSpPr>
          <p:grpSpPr>
            <a:xfrm>
              <a:off x="0" y="-121129"/>
              <a:ext cx="1809750" cy="1354617"/>
              <a:chOff x="0" y="-121129"/>
              <a:chExt cx="1809750" cy="1354617"/>
            </a:xfrm>
          </p:grpSpPr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72105543-0C22-4178-BC17-B7E9783FEE7C}"/>
                  </a:ext>
                </a:extLst>
              </p:cNvPr>
              <p:cNvGrpSpPr/>
              <p:nvPr/>
            </p:nvGrpSpPr>
            <p:grpSpPr>
              <a:xfrm>
                <a:off x="0" y="-121129"/>
                <a:ext cx="1809750" cy="1354617"/>
                <a:chOff x="0" y="-121129"/>
                <a:chExt cx="1809750" cy="1354617"/>
              </a:xfrm>
            </p:grpSpPr>
            <p:grpSp>
              <p:nvGrpSpPr>
                <p:cNvPr id="37" name="グループ化 36">
                  <a:extLst>
                    <a:ext uri="{FF2B5EF4-FFF2-40B4-BE49-F238E27FC236}">
                      <a16:creationId xmlns:a16="http://schemas.microsoft.com/office/drawing/2014/main" id="{45A0C837-6B3C-4E49-83FB-28D1B9F4434F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809750" cy="1233488"/>
                  <a:chOff x="0" y="0"/>
                  <a:chExt cx="1809750" cy="1233488"/>
                </a:xfrm>
              </p:grpSpPr>
              <p:grpSp>
                <p:nvGrpSpPr>
                  <p:cNvPr id="39" name="グループ化 38">
                    <a:extLst>
                      <a:ext uri="{FF2B5EF4-FFF2-40B4-BE49-F238E27FC236}">
                        <a16:creationId xmlns:a16="http://schemas.microsoft.com/office/drawing/2014/main" id="{7F2E9836-F882-489F-8A99-FDD1DFD7F0B7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1809750" cy="1233488"/>
                    <a:chOff x="0" y="0"/>
                    <a:chExt cx="1809750" cy="1233488"/>
                  </a:xfrm>
                </p:grpSpPr>
                <p:sp>
                  <p:nvSpPr>
                    <p:cNvPr id="41" name="四角形: 角を丸くする 40">
                      <a:extLst>
                        <a:ext uri="{FF2B5EF4-FFF2-40B4-BE49-F238E27FC236}">
                          <a16:creationId xmlns:a16="http://schemas.microsoft.com/office/drawing/2014/main" id="{1DE549D7-A52B-4966-AC16-46864353B4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1809750" cy="1233488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rgbClr val="92D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grpSp>
                  <p:nvGrpSpPr>
                    <p:cNvPr id="44" name="グループ化 43">
                      <a:extLst>
                        <a:ext uri="{FF2B5EF4-FFF2-40B4-BE49-F238E27FC236}">
                          <a16:creationId xmlns:a16="http://schemas.microsoft.com/office/drawing/2014/main" id="{035533B2-A250-4359-8DC5-2B93C82018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3372" y="85726"/>
                      <a:ext cx="1433639" cy="1057274"/>
                      <a:chOff x="233371" y="85726"/>
                      <a:chExt cx="1400678" cy="1057274"/>
                    </a:xfrm>
                  </p:grpSpPr>
                  <p:sp>
                    <p:nvSpPr>
                      <p:cNvPr id="46" name="テキスト ボックス 78">
                        <a:extLst>
                          <a:ext uri="{FF2B5EF4-FFF2-40B4-BE49-F238E27FC236}">
                            <a16:creationId xmlns:a16="http://schemas.microsoft.com/office/drawing/2014/main" id="{17047F82-DA0E-447B-A2A8-8726C309540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157287" y="265878"/>
                        <a:ext cx="476762" cy="267145"/>
                      </a:xfrm>
                      <a:prstGeom prst="rect">
                        <a:avLst/>
                      </a:prstGeom>
                      <a:noFill/>
                      <a:ln w="9525" cmpd="sng">
                        <a:noFill/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 anchor="t"/>
                      <a:lstStyle>
                        <a:lvl1pPr marL="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kumimoji="1" lang="ja-JP" altLang="en-US" sz="1100" b="1"/>
                          <a:t>ﾏﾙﾖｼ</a:t>
                        </a:r>
                      </a:p>
                    </p:txBody>
                  </p:sp>
                  <p:grpSp>
                    <p:nvGrpSpPr>
                      <p:cNvPr id="49" name="グループ化 48">
                        <a:extLst>
                          <a:ext uri="{FF2B5EF4-FFF2-40B4-BE49-F238E27FC236}">
                            <a16:creationId xmlns:a16="http://schemas.microsoft.com/office/drawing/2014/main" id="{F5EA28D5-6403-47B5-90A8-2A29C30599E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3371" y="85726"/>
                        <a:ext cx="1318938" cy="1057274"/>
                        <a:chOff x="233362" y="85726"/>
                        <a:chExt cx="2646007" cy="1870200"/>
                      </a:xfrm>
                    </p:grpSpPr>
                    <p:cxnSp>
                      <p:nvCxnSpPr>
                        <p:cNvPr id="59" name="直線コネクタ 58">
                          <a:extLst>
                            <a:ext uri="{FF2B5EF4-FFF2-40B4-BE49-F238E27FC236}">
                              <a16:creationId xmlns:a16="http://schemas.microsoft.com/office/drawing/2014/main" id="{B0866D58-AD04-4AA7-BDD8-3AD11FD92B9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398232" y="857252"/>
                          <a:ext cx="11397" cy="702730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四角形: 角を丸くする 59">
                          <a:extLst>
                            <a:ext uri="{FF2B5EF4-FFF2-40B4-BE49-F238E27FC236}">
                              <a16:creationId xmlns:a16="http://schemas.microsoft.com/office/drawing/2014/main" id="{ABCF2C60-62EC-4D0F-B713-63A6EC25CC0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81464" y="962028"/>
                          <a:ext cx="626280" cy="395771"/>
                        </a:xfrm>
                        <a:prstGeom prst="roundRect">
                          <a:avLst/>
                        </a:prstGeom>
                        <a:solidFill>
                          <a:srgbClr val="FF0000"/>
                        </a:solidFill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kumimoji="1" lang="ja-JP" altLang="en-US" sz="1400" b="1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" name="正方形/長方形 60">
                          <a:extLst>
                            <a:ext uri="{FF2B5EF4-FFF2-40B4-BE49-F238E27FC236}">
                              <a16:creationId xmlns:a16="http://schemas.microsoft.com/office/drawing/2014/main" id="{69268E4D-EFB7-47E1-8DF0-F5ADD3B43C0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250066" y="85726"/>
                          <a:ext cx="481013" cy="366713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ts val="600"/>
                            </a:lnSpc>
                          </a:pPr>
                          <a:endParaRPr kumimoji="1" lang="ja-JP" altLang="en-US" sz="800" b="1"/>
                        </a:p>
                      </p:txBody>
                    </p:sp>
                    <p:cxnSp>
                      <p:nvCxnSpPr>
                        <p:cNvPr id="62" name="直線コネクタ 61">
                          <a:extLst>
                            <a:ext uri="{FF2B5EF4-FFF2-40B4-BE49-F238E27FC236}">
                              <a16:creationId xmlns:a16="http://schemas.microsoft.com/office/drawing/2014/main" id="{D057D8AF-4B46-48D4-A932-F6395C9B12C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145945" y="147639"/>
                          <a:ext cx="0" cy="1420768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" name="直線コネクタ 62">
                          <a:extLst>
                            <a:ext uri="{FF2B5EF4-FFF2-40B4-BE49-F238E27FC236}">
                              <a16:creationId xmlns:a16="http://schemas.microsoft.com/office/drawing/2014/main" id="{CE10C426-4161-42E7-9CF9-4724958317A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12238" y="103312"/>
                          <a:ext cx="0" cy="1852614"/>
                        </a:xfrm>
                        <a:prstGeom prst="line">
                          <a:avLst/>
                        </a:prstGeom>
                        <a:ln w="101600">
                          <a:solidFill>
                            <a:srgbClr val="00B0F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" name="直線コネクタ 63">
                          <a:extLst>
                            <a:ext uri="{FF2B5EF4-FFF2-40B4-BE49-F238E27FC236}">
                              <a16:creationId xmlns:a16="http://schemas.microsoft.com/office/drawing/2014/main" id="{81E7ED2B-0D41-4476-9EC0-28D4F5AD1B8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33362" y="838201"/>
                          <a:ext cx="2646007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ysClr val="windowText" lastClr="00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5" name="正方形/長方形 64">
                          <a:extLst>
                            <a:ext uri="{FF2B5EF4-FFF2-40B4-BE49-F238E27FC236}">
                              <a16:creationId xmlns:a16="http://schemas.microsoft.com/office/drawing/2014/main" id="{B94EA285-4E21-414E-BEAD-02FFE469B67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578506" y="466726"/>
                          <a:ext cx="481013" cy="28575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ts val="600"/>
                            </a:lnSpc>
                          </a:pPr>
                          <a:endParaRPr kumimoji="1" lang="ja-JP" altLang="en-US" sz="800" b="1"/>
                        </a:p>
                      </p:txBody>
                    </p:sp>
                  </p:grpSp>
                </p:grpSp>
              </p:grpSp>
              <p:sp>
                <p:nvSpPr>
                  <p:cNvPr id="40" name="テキスト ボックス 77">
                    <a:extLst>
                      <a:ext uri="{FF2B5EF4-FFF2-40B4-BE49-F238E27FC236}">
                        <a16:creationId xmlns:a16="http://schemas.microsoft.com/office/drawing/2014/main" id="{DF152336-2575-4EC1-9741-0A5DCF8A9BD2}"/>
                      </a:ext>
                    </a:extLst>
                  </p:cNvPr>
                  <p:cNvSpPr txBox="1"/>
                  <p:nvPr/>
                </p:nvSpPr>
                <p:spPr>
                  <a:xfrm>
                    <a:off x="785093" y="52388"/>
                    <a:ext cx="476762" cy="267145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kumimoji="1" lang="ja-JP" altLang="en-US" sz="1100" b="1" dirty="0"/>
                      <a:t>ﾛｰｿﾝ</a:t>
                    </a:r>
                  </a:p>
                </p:txBody>
              </p:sp>
            </p:grpSp>
            <p:sp>
              <p:nvSpPr>
                <p:cNvPr id="38" name="テキスト ボックス 57">
                  <a:extLst>
                    <a:ext uri="{FF2B5EF4-FFF2-40B4-BE49-F238E27FC236}">
                      <a16:creationId xmlns:a16="http://schemas.microsoft.com/office/drawing/2014/main" id="{4381EB23-C6FE-4B48-B75E-3C99576C30B2}"/>
                    </a:ext>
                  </a:extLst>
                </p:cNvPr>
                <p:cNvSpPr txBox="1"/>
                <p:nvPr/>
              </p:nvSpPr>
              <p:spPr>
                <a:xfrm>
                  <a:off x="297399" y="-121129"/>
                  <a:ext cx="266697" cy="603305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vert="wordArtVertRtl"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kumimoji="1" lang="ja-JP" altLang="en-US" sz="800" b="1" spc="-100" baseline="0" dirty="0"/>
                    <a:t>詰田川</a:t>
                  </a:r>
                </a:p>
              </p:txBody>
            </p:sp>
          </p:grpSp>
          <p:sp>
            <p:nvSpPr>
              <p:cNvPr id="36" name="テキスト ボックス 56">
                <a:extLst>
                  <a:ext uri="{FF2B5EF4-FFF2-40B4-BE49-F238E27FC236}">
                    <a16:creationId xmlns:a16="http://schemas.microsoft.com/office/drawing/2014/main" id="{3A7FADC6-466F-4E16-AF8A-B20A0B091EAE}"/>
                  </a:ext>
                </a:extLst>
              </p:cNvPr>
              <p:cNvSpPr txBox="1"/>
              <p:nvPr/>
            </p:nvSpPr>
            <p:spPr>
              <a:xfrm>
                <a:off x="423854" y="247206"/>
                <a:ext cx="609600" cy="26714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000"/>
                  </a:lnSpc>
                </a:pPr>
                <a:r>
                  <a:rPr kumimoji="1" lang="ja-JP" altLang="en-US" sz="900" b="1" dirty="0"/>
                  <a:t>旧</a:t>
                </a:r>
                <a:r>
                  <a:rPr kumimoji="1" lang="en-US" altLang="ja-JP" sz="900" b="1" dirty="0"/>
                  <a:t>11</a:t>
                </a:r>
                <a:r>
                  <a:rPr kumimoji="1" lang="ja-JP" altLang="en-US" sz="900" b="1" dirty="0"/>
                  <a:t>号</a:t>
                </a:r>
                <a:endParaRPr kumimoji="1" lang="en-US" altLang="ja-JP" sz="900" b="1" dirty="0"/>
              </a:p>
            </p:txBody>
          </p:sp>
        </p:grpSp>
        <p:sp>
          <p:nvSpPr>
            <p:cNvPr id="32" name="テキスト ボックス 4">
              <a:extLst>
                <a:ext uri="{FF2B5EF4-FFF2-40B4-BE49-F238E27FC236}">
                  <a16:creationId xmlns:a16="http://schemas.microsoft.com/office/drawing/2014/main" id="{8501B6AF-8226-403A-8D41-1D77D7D6A62D}"/>
                </a:ext>
              </a:extLst>
            </p:cNvPr>
            <p:cNvSpPr txBox="1"/>
            <p:nvPr/>
          </p:nvSpPr>
          <p:spPr>
            <a:xfrm>
              <a:off x="8221" y="78341"/>
              <a:ext cx="175737" cy="110487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wordArtVertRtl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700"/>
                </a:lnSpc>
              </a:pPr>
              <a:r>
                <a:rPr kumimoji="1" lang="ja-JP" altLang="en-US" sz="1000" b="1" spc="-100" baseline="0" dirty="0">
                  <a:latin typeface="MS UI Gothic" panose="020B0600070205080204" pitchFamily="50" charset="-128"/>
                  <a:ea typeface="MS UI Gothic" panose="020B0600070205080204" pitchFamily="50" charset="-128"/>
                </a:rPr>
                <a:t>　</a:t>
              </a:r>
              <a:r>
                <a:rPr kumimoji="1" lang="ja-JP" altLang="en-US" sz="1200" b="1" spc="-100" baseline="0" dirty="0">
                  <a:latin typeface="MS UI Gothic" panose="020B0600070205080204" pitchFamily="50" charset="-128"/>
                  <a:ea typeface="MS UI Gothic" panose="020B0600070205080204" pitchFamily="50" charset="-128"/>
                </a:rPr>
                <a:t>↓</a:t>
              </a:r>
              <a:r>
                <a:rPr kumimoji="1" lang="ja-JP" altLang="en-US" sz="1000" b="1" spc="-100" baseline="0" dirty="0">
                  <a:latin typeface="MS UI Gothic" panose="020B0600070205080204" pitchFamily="50" charset="-128"/>
                  <a:ea typeface="MS UI Gothic" panose="020B0600070205080204" pitchFamily="50" charset="-128"/>
                </a:rPr>
                <a:t>国際ﾎﾃﾙ</a:t>
              </a:r>
            </a:p>
          </p:txBody>
        </p:sp>
        <p:sp>
          <p:nvSpPr>
            <p:cNvPr id="33" name="矢印: 上 32">
              <a:extLst>
                <a:ext uri="{FF2B5EF4-FFF2-40B4-BE49-F238E27FC236}">
                  <a16:creationId xmlns:a16="http://schemas.microsoft.com/office/drawing/2014/main" id="{A197A6C6-8AC9-44ED-8AEA-67C4F577D6C5}"/>
                </a:ext>
              </a:extLst>
            </p:cNvPr>
            <p:cNvSpPr/>
            <p:nvPr/>
          </p:nvSpPr>
          <p:spPr>
            <a:xfrm>
              <a:off x="547687" y="838201"/>
              <a:ext cx="195262" cy="176212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4" name="テキスト ボックス 11">
              <a:extLst>
                <a:ext uri="{FF2B5EF4-FFF2-40B4-BE49-F238E27FC236}">
                  <a16:creationId xmlns:a16="http://schemas.microsoft.com/office/drawing/2014/main" id="{CF0B1299-E290-40DA-90B8-D11E4A447579}"/>
                </a:ext>
              </a:extLst>
            </p:cNvPr>
            <p:cNvSpPr txBox="1"/>
            <p:nvPr/>
          </p:nvSpPr>
          <p:spPr>
            <a:xfrm>
              <a:off x="357186" y="952500"/>
              <a:ext cx="747713" cy="34766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b="1"/>
                <a:t>中原ビル</a:t>
              </a:r>
            </a:p>
          </p:txBody>
        </p:sp>
      </p:grp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4FB3187-27FB-4A4F-8466-C8171C1367C5}"/>
              </a:ext>
            </a:extLst>
          </p:cNvPr>
          <p:cNvSpPr/>
          <p:nvPr/>
        </p:nvSpPr>
        <p:spPr>
          <a:xfrm>
            <a:off x="1716381" y="3124964"/>
            <a:ext cx="1982138" cy="40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参加費無料</a:t>
            </a:r>
            <a:endParaRPr lang="en-US" altLang="ja-JP" sz="1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85BA622-C899-4553-8DAE-478A87AFEAB5}"/>
              </a:ext>
            </a:extLst>
          </p:cNvPr>
          <p:cNvSpPr/>
          <p:nvPr/>
        </p:nvSpPr>
        <p:spPr>
          <a:xfrm>
            <a:off x="4164522" y="8858756"/>
            <a:ext cx="3236399" cy="40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内容が変更になる場合があります。</a:t>
            </a:r>
            <a:endParaRPr lang="en-US" altLang="ja-JP" sz="1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391</TotalTime>
  <Words>169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HGSｺﾞｼｯｸE</vt:lpstr>
      <vt:lpstr>HGS創英角ｺﾞｼｯｸUB</vt:lpstr>
      <vt:lpstr>MS UI Gothic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カマタマーレ スポーツクラブ</cp:lastModifiedBy>
  <cp:revision>39</cp:revision>
  <cp:lastPrinted>2013-10-11T08:12:09Z</cp:lastPrinted>
  <dcterms:created xsi:type="dcterms:W3CDTF">2013-08-07T01:16:52Z</dcterms:created>
  <dcterms:modified xsi:type="dcterms:W3CDTF">2021-03-09T02:34:42Z</dcterms:modified>
</cp:coreProperties>
</file>