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1" r:id="rId2"/>
  </p:sldIdLst>
  <p:sldSz cx="7775575" cy="10907713"/>
  <p:notesSz cx="7318375" cy="104505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06E30"/>
    <a:srgbClr val="A4723A"/>
    <a:srgbClr val="664724"/>
    <a:srgbClr val="645226"/>
    <a:srgbClr val="640000"/>
    <a:srgbClr val="3E0000"/>
    <a:srgbClr val="FFC000"/>
    <a:srgbClr val="CC3300"/>
    <a:srgbClr val="460000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1797" y="57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145388" y="0"/>
            <a:ext cx="3171295" cy="524340"/>
          </a:xfrm>
          <a:prstGeom prst="rect">
            <a:avLst/>
          </a:prstGeom>
        </p:spPr>
        <p:txBody>
          <a:bodyPr vert="horz" lIns="97166" tIns="48583" rIns="97166" bIns="48583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2021/3/9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401888" y="1304925"/>
            <a:ext cx="2514600" cy="3529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7166" tIns="48583" rIns="97166" bIns="4858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31838" y="5029310"/>
            <a:ext cx="5854700" cy="4114889"/>
          </a:xfrm>
          <a:prstGeom prst="rect">
            <a:avLst/>
          </a:prstGeom>
        </p:spPr>
        <p:txBody>
          <a:bodyPr vert="horz" lIns="97166" tIns="48583" rIns="97166" bIns="4858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145388" y="9926176"/>
            <a:ext cx="3171295" cy="524339"/>
          </a:xfrm>
          <a:prstGeom prst="rect">
            <a:avLst/>
          </a:prstGeom>
        </p:spPr>
        <p:txBody>
          <a:bodyPr vert="horz" lIns="97166" tIns="48583" rIns="97166" bIns="48583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1785129"/>
            <a:ext cx="6609239" cy="3797500"/>
          </a:xfrm>
          <a:prstGeom prst="rect">
            <a:avLst/>
          </a:prstGeo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5729075"/>
            <a:ext cx="5831681" cy="263350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A3B7E-DD21-4048-88F3-59665D8E8CDB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03F17-9641-4B84-A974-7D55D06F1897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0892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294DBB-917B-4186-A703-7409F7CF8E5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B72EE-4B45-425F-B500-026DA88CB77F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52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580735"/>
            <a:ext cx="1676608" cy="924378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580735"/>
            <a:ext cx="4932630" cy="924378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D20DD-EE55-4DDE-BB8B-8D151B9371C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0586A-009D-4946-86B1-6BEB0D580BF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280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2877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4988" y="2903538"/>
            <a:ext cx="6705600" cy="6921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E7DE13-46BE-4B37-9FBB-8FA2A87D7224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7FC707-0A99-4B85-9C38-B64E72987C1E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20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2719357"/>
            <a:ext cx="6706433" cy="4537305"/>
          </a:xfrm>
          <a:prstGeom prst="rect">
            <a:avLst/>
          </a:prstGeo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7299586"/>
            <a:ext cx="6706433" cy="238606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4D596-71CB-401C-BE2A-FF96587D8E9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CCBC2-8C21-4C9A-A2A0-C4F7CFD13B61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403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2903673"/>
            <a:ext cx="3304619" cy="69208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3FDC24-657B-46BD-9F76-F6EB56EE60B7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B99DA-1B7B-4D03-B44C-EA0B6BFD2A8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3169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580737"/>
            <a:ext cx="6706433" cy="210832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2673905"/>
            <a:ext cx="32894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3984345"/>
            <a:ext cx="32894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2673905"/>
            <a:ext cx="3305632" cy="131044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3984345"/>
            <a:ext cx="3305632" cy="586037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244564-11C5-49CA-A6C6-0EFA5B9EEF5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FB411-F8C4-4E71-AA2F-EFB8BA585732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328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8" y="581025"/>
            <a:ext cx="6705600" cy="21082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3C5F0A-E814-4F5B-8509-4826EF6EAFAD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3135D-753B-4641-9B40-F5C756AB03B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906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9F838-D727-4C3D-981F-C91357BA97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7CFDE-7B0F-4037-894D-A6CABA6358C6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309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78700-CC02-43A7-8D67-617F0C9B34C3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CBD56-090A-4AA6-BB18-0A87B6BE4240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46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727181"/>
            <a:ext cx="2507825" cy="2545133"/>
          </a:xfrm>
          <a:prstGeom prst="rect">
            <a:avLst/>
          </a:prstGeo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570511"/>
            <a:ext cx="3936385" cy="7751546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272314"/>
            <a:ext cx="2507825" cy="606236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534988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F08AA-2110-42CD-8773-E3A4EF59A3C2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3/9/2021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925" y="10109200"/>
            <a:ext cx="26257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91163" y="10109200"/>
            <a:ext cx="1749425" cy="5810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9A334-02AD-4810-8742-6DB93C5EA25A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63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746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2pPr>
      <a:lvl3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3pPr>
      <a:lvl4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4pPr>
      <a:lvl5pPr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5pPr>
      <a:lvl6pPr marL="4572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6pPr>
      <a:lvl7pPr marL="9144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7pPr>
      <a:lvl8pPr marL="13716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8pPr>
      <a:lvl9pPr marL="1828800" algn="l" defTabSz="776288" rtl="0" fontAlgn="base">
        <a:lnSpc>
          <a:spcPct val="90000"/>
        </a:lnSpc>
        <a:spcBef>
          <a:spcPct val="0"/>
        </a:spcBef>
        <a:spcAft>
          <a:spcPct val="0"/>
        </a:spcAft>
        <a:defRPr kumimoji="1" sz="3700">
          <a:solidFill>
            <a:schemeClr val="tx1"/>
          </a:solidFill>
          <a:latin typeface="Calibri Light"/>
          <a:ea typeface="ＭＳ Ｐゴシック" pitchFamily="50" charset="-128"/>
        </a:defRPr>
      </a:lvl9pPr>
    </p:titleStyle>
    <p:bodyStyle>
      <a:lvl1pPr marL="193675" indent="-193675" algn="l" defTabSz="776288" rtl="0" fontAlgn="base">
        <a:lnSpc>
          <a:spcPct val="90000"/>
        </a:lnSpc>
        <a:spcBef>
          <a:spcPts val="850"/>
        </a:spcBef>
        <a:spcAft>
          <a:spcPct val="0"/>
        </a:spcAft>
        <a:buFont typeface="Arial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2613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48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7838" indent="-193675" algn="l" defTabSz="776288" rtl="0" fontAlgn="base">
        <a:lnSpc>
          <a:spcPct val="90000"/>
        </a:lnSpc>
        <a:spcBef>
          <a:spcPts val="425"/>
        </a:spcBef>
        <a:spcAft>
          <a:spcPct val="0"/>
        </a:spcAft>
        <a:buFont typeface="Arial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図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39"/>
            <a:ext cx="7774479" cy="10909252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>
          <a:xfrm rot="21346699">
            <a:off x="1632388" y="1218287"/>
            <a:ext cx="45093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カマタマ</a:t>
            </a:r>
          </a:p>
        </p:txBody>
      </p:sp>
      <p:sp>
        <p:nvSpPr>
          <p:cNvPr id="4" name="正方形/長方形 3"/>
          <p:cNvSpPr/>
          <p:nvPr/>
        </p:nvSpPr>
        <p:spPr>
          <a:xfrm rot="21346699">
            <a:off x="3319689" y="2238103"/>
            <a:ext cx="32624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8000" dirty="0">
                <a:solidFill>
                  <a:schemeClr val="bg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カフェ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500205" y="5136922"/>
            <a:ext cx="543956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４／１２　室内レクリエーション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５／１０　ブロック折り紙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６／１４　熱中症予防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７／１２　大人の塗り絵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８／１６　健口体操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９／１３　</a:t>
            </a:r>
            <a:r>
              <a:rPr lang="en-US" altLang="ja-JP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8020</a:t>
            </a:r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お口のケア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１０／１１　懐かしい歌を歌おう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１１／　８　指を使って脳トレ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１２／１３　クリスマス会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１／１７　椅子に座って脳トレ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２／１４　福笑い作成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  <a:p>
            <a:r>
              <a:rPr lang="ja-JP" altLang="en-US" sz="22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　３／</a:t>
            </a:r>
            <a:r>
              <a:rPr lang="ja-JP" altLang="en-US" sz="220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１４　健康指導</a:t>
            </a:r>
            <a:endParaRPr lang="en-US" altLang="ja-JP" sz="22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711057" y="3833998"/>
            <a:ext cx="6641588" cy="761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認知症の方や、そのご家族の介護の息抜きに、、、。</a:t>
            </a:r>
            <a:endParaRPr lang="en-US" altLang="ja-JP" sz="1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認知症にご興味のある方、どなたでも大歓迎です。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620314" y="9448180"/>
            <a:ext cx="19389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開催時間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１３：００～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20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　１５：００</a:t>
            </a:r>
            <a:endParaRPr lang="en-US" altLang="ja-JP" sz="20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3123382" y="9443760"/>
            <a:ext cx="1959071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開催場所：高松市</a:t>
            </a:r>
            <a:endParaRPr lang="en-US" altLang="ja-JP" sz="1500" dirty="0">
              <a:latin typeface="HGSｺﾞｼｯｸE" panose="020B0900000000000000" pitchFamily="50" charset="-128"/>
              <a:ea typeface="HGSｺﾞｼｯｸE" panose="020B0900000000000000" pitchFamily="50" charset="-128"/>
            </a:endParaRPr>
          </a:p>
          <a:p>
            <a:pPr>
              <a:lnSpc>
                <a:spcPts val="2000"/>
              </a:lnSpc>
            </a:pP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木太町</a:t>
            </a:r>
            <a:r>
              <a:rPr lang="en-US" altLang="ja-JP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6</a:t>
            </a: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区</a:t>
            </a:r>
            <a:r>
              <a:rPr lang="en-US" altLang="ja-JP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3234-8</a:t>
            </a:r>
          </a:p>
          <a:p>
            <a:pPr>
              <a:lnSpc>
                <a:spcPts val="2000"/>
              </a:lnSpc>
            </a:pPr>
            <a:r>
              <a:rPr lang="ja-JP" altLang="en-US" sz="15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中原ビル２階</a:t>
            </a:r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078" y="5802280"/>
            <a:ext cx="1433974" cy="1352282"/>
          </a:xfrm>
          <a:prstGeom prst="rect">
            <a:avLst/>
          </a:prstGeom>
        </p:spPr>
      </p:pic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568" y="5728083"/>
            <a:ext cx="555549" cy="843204"/>
          </a:xfrm>
          <a:prstGeom prst="rect">
            <a:avLst/>
          </a:prstGeom>
        </p:spPr>
      </p:pic>
      <p:sp>
        <p:nvSpPr>
          <p:cNvPr id="27" name="正方形/長方形 26"/>
          <p:cNvSpPr/>
          <p:nvPr/>
        </p:nvSpPr>
        <p:spPr>
          <a:xfrm>
            <a:off x="5316111" y="9376740"/>
            <a:ext cx="1915200" cy="10656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連絡先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カマタマーレ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スポーツクラブ</a:t>
            </a:r>
            <a:endParaRPr kumimoji="1"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070-5512-7625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7FD604BF-DB9F-4F21-A0CC-92A9045AAE29}"/>
              </a:ext>
            </a:extLst>
          </p:cNvPr>
          <p:cNvSpPr/>
          <p:nvPr/>
        </p:nvSpPr>
        <p:spPr>
          <a:xfrm rot="19927170">
            <a:off x="699968" y="1064929"/>
            <a:ext cx="179815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000" dirty="0">
                <a:solidFill>
                  <a:schemeClr val="bg1"/>
                </a:solidFill>
                <a:latin typeface="Arial" panose="020B0604020202020204" pitchFamily="34" charset="0"/>
                <a:ea typeface="HGSｺﾞｼｯｸE" panose="020B0900000000000000" pitchFamily="50" charset="-128"/>
                <a:cs typeface="Arial" panose="020B0604020202020204" pitchFamily="34" charset="0"/>
              </a:rPr>
              <a:t>OPEN!</a:t>
            </a:r>
            <a:endParaRPr lang="ja-JP" altLang="en-US" sz="4000" dirty="0">
              <a:solidFill>
                <a:schemeClr val="bg1"/>
              </a:solidFill>
              <a:latin typeface="Arial" panose="020B0604020202020204" pitchFamily="34" charset="0"/>
              <a:ea typeface="HGSｺﾞｼｯｸE" panose="020B0900000000000000" pitchFamily="50" charset="-128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5A7B1586-8517-4ED8-9D42-3EC56299EE67}"/>
              </a:ext>
            </a:extLst>
          </p:cNvPr>
          <p:cNvSpPr/>
          <p:nvPr/>
        </p:nvSpPr>
        <p:spPr>
          <a:xfrm>
            <a:off x="711056" y="4606389"/>
            <a:ext cx="5915351" cy="40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毎月　第２月曜日（祝日の場合第３月曜日）</a:t>
            </a:r>
            <a:endParaRPr lang="en-US" altLang="ja-JP" sz="1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C50688B4-7A8A-47AD-A1F4-36555F29A04B}"/>
              </a:ext>
            </a:extLst>
          </p:cNvPr>
          <p:cNvGrpSpPr/>
          <p:nvPr/>
        </p:nvGrpSpPr>
        <p:grpSpPr>
          <a:xfrm>
            <a:off x="5265195" y="7328117"/>
            <a:ext cx="1959313" cy="1581710"/>
            <a:chOff x="0" y="-121129"/>
            <a:chExt cx="1809750" cy="1421291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158715AB-9022-4FD6-8A97-C6143AFBB3FB}"/>
                </a:ext>
              </a:extLst>
            </p:cNvPr>
            <p:cNvGrpSpPr/>
            <p:nvPr/>
          </p:nvGrpSpPr>
          <p:grpSpPr>
            <a:xfrm>
              <a:off x="0" y="-121129"/>
              <a:ext cx="1809750" cy="1354617"/>
              <a:chOff x="0" y="-121129"/>
              <a:chExt cx="1809750" cy="1354617"/>
            </a:xfrm>
          </p:grpSpPr>
          <p:grpSp>
            <p:nvGrpSpPr>
              <p:cNvPr id="35" name="グループ化 34">
                <a:extLst>
                  <a:ext uri="{FF2B5EF4-FFF2-40B4-BE49-F238E27FC236}">
                    <a16:creationId xmlns:a16="http://schemas.microsoft.com/office/drawing/2014/main" id="{72105543-0C22-4178-BC17-B7E9783FEE7C}"/>
                  </a:ext>
                </a:extLst>
              </p:cNvPr>
              <p:cNvGrpSpPr/>
              <p:nvPr/>
            </p:nvGrpSpPr>
            <p:grpSpPr>
              <a:xfrm>
                <a:off x="0" y="-121129"/>
                <a:ext cx="1809750" cy="1354617"/>
                <a:chOff x="0" y="-121129"/>
                <a:chExt cx="1809750" cy="1354617"/>
              </a:xfrm>
            </p:grpSpPr>
            <p:grpSp>
              <p:nvGrpSpPr>
                <p:cNvPr id="37" name="グループ化 36">
                  <a:extLst>
                    <a:ext uri="{FF2B5EF4-FFF2-40B4-BE49-F238E27FC236}">
                      <a16:creationId xmlns:a16="http://schemas.microsoft.com/office/drawing/2014/main" id="{45A0C837-6B3C-4E49-83FB-28D1B9F4434F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1809750" cy="1233488"/>
                  <a:chOff x="0" y="0"/>
                  <a:chExt cx="1809750" cy="1233488"/>
                </a:xfrm>
              </p:grpSpPr>
              <p:grpSp>
                <p:nvGrpSpPr>
                  <p:cNvPr id="39" name="グループ化 38">
                    <a:extLst>
                      <a:ext uri="{FF2B5EF4-FFF2-40B4-BE49-F238E27FC236}">
                        <a16:creationId xmlns:a16="http://schemas.microsoft.com/office/drawing/2014/main" id="{7F2E9836-F882-489F-8A99-FDD1DFD7F0B7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1809750" cy="1233488"/>
                    <a:chOff x="0" y="0"/>
                    <a:chExt cx="1809750" cy="1233488"/>
                  </a:xfrm>
                </p:grpSpPr>
                <p:sp>
                  <p:nvSpPr>
                    <p:cNvPr id="41" name="四角形: 角を丸くする 40">
                      <a:extLst>
                        <a:ext uri="{FF2B5EF4-FFF2-40B4-BE49-F238E27FC236}">
                          <a16:creationId xmlns:a16="http://schemas.microsoft.com/office/drawing/2014/main" id="{1DE549D7-A52B-4966-AC16-46864353B4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0"/>
                      <a:ext cx="1809750" cy="1233488"/>
                    </a:xfrm>
                    <a:prstGeom prst="roundRect">
                      <a:avLst/>
                    </a:prstGeom>
                    <a:solidFill>
                      <a:schemeClr val="bg1"/>
                    </a:solidFill>
                    <a:ln>
                      <a:solidFill>
                        <a:srgbClr val="92D05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t"/>
                    <a:lstStyle>
                      <a:lvl1pPr marL="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1pPr>
                      <a:lvl2pPr marL="457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2pPr>
                      <a:lvl3pPr marL="914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3pPr>
                      <a:lvl4pPr marL="1371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4pPr>
                      <a:lvl5pPr marL="18288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5pPr>
                      <a:lvl6pPr marL="22860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6pPr>
                      <a:lvl7pPr marL="27432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7pPr>
                      <a:lvl8pPr marL="32004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8pPr>
                      <a:lvl9pPr marL="3657600" indent="0">
                        <a:defRPr sz="110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defRPr>
                      </a:lvl9pPr>
                    </a:lstStyle>
                    <a:p>
                      <a:pPr algn="l"/>
                      <a:endParaRPr kumimoji="1" lang="ja-JP" altLang="en-US" sz="1100"/>
                    </a:p>
                  </p:txBody>
                </p:sp>
                <p:grpSp>
                  <p:nvGrpSpPr>
                    <p:cNvPr id="44" name="グループ化 43">
                      <a:extLst>
                        <a:ext uri="{FF2B5EF4-FFF2-40B4-BE49-F238E27FC236}">
                          <a16:creationId xmlns:a16="http://schemas.microsoft.com/office/drawing/2014/main" id="{035533B2-A250-4359-8DC5-2B93C820185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233372" y="85726"/>
                      <a:ext cx="1433639" cy="1057274"/>
                      <a:chOff x="233371" y="85726"/>
                      <a:chExt cx="1400678" cy="1057274"/>
                    </a:xfrm>
                  </p:grpSpPr>
                  <p:sp>
                    <p:nvSpPr>
                      <p:cNvPr id="46" name="テキスト ボックス 78">
                        <a:extLst>
                          <a:ext uri="{FF2B5EF4-FFF2-40B4-BE49-F238E27FC236}">
                            <a16:creationId xmlns:a16="http://schemas.microsoft.com/office/drawing/2014/main" id="{17047F82-DA0E-447B-A2A8-8726C3095409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157287" y="265878"/>
                        <a:ext cx="476762" cy="267145"/>
                      </a:xfrm>
                      <a:prstGeom prst="rect">
                        <a:avLst/>
                      </a:prstGeom>
                      <a:noFill/>
                      <a:ln w="9525" cmpd="sng">
                        <a:noFill/>
                      </a:ln>
                    </p:spPr>
                    <p:style>
                      <a:lnRef idx="0">
                        <a:scrgbClr r="0" g="0" b="0"/>
                      </a:lnRef>
                      <a:fillRef idx="0">
                        <a:scrgbClr r="0" g="0" b="0"/>
                      </a:fillRef>
                      <a:effectRef idx="0">
                        <a:scrgbClr r="0" g="0" b="0"/>
                      </a:effectRef>
                      <a:fontRef idx="minor">
                        <a:schemeClr val="dk1"/>
                      </a:fontRef>
                    </p:style>
                    <p:txBody>
                      <a:bodyPr wrap="square" rtlCol="0" anchor="t"/>
                      <a:lstStyle>
                        <a:lvl1pPr marL="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1pPr>
                        <a:lvl2pPr marL="4572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2pPr>
                        <a:lvl3pPr marL="9144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3pPr>
                        <a:lvl4pPr marL="13716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4pPr>
                        <a:lvl5pPr marL="18288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5pPr>
                        <a:lvl6pPr marL="22860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6pPr>
                        <a:lvl7pPr marL="27432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7pPr>
                        <a:lvl8pPr marL="32004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8pPr>
                        <a:lvl9pPr marL="3657600" indent="0">
                          <a:defRPr sz="1100">
                            <a:solidFill>
                              <a:schemeClr val="dk1"/>
                            </a:solidFill>
                            <a:latin typeface="+mn-lt"/>
                            <a:ea typeface="+mn-ea"/>
                            <a:cs typeface="+mn-cs"/>
                          </a:defRPr>
                        </a:lvl9pPr>
                      </a:lstStyle>
                      <a:p>
                        <a:r>
                          <a:rPr kumimoji="1" lang="ja-JP" altLang="en-US" sz="1100" b="1"/>
                          <a:t>ﾏﾙﾖｼ</a:t>
                        </a:r>
                      </a:p>
                    </p:txBody>
                  </p:sp>
                  <p:grpSp>
                    <p:nvGrpSpPr>
                      <p:cNvPr id="49" name="グループ化 48">
                        <a:extLst>
                          <a:ext uri="{FF2B5EF4-FFF2-40B4-BE49-F238E27FC236}">
                            <a16:creationId xmlns:a16="http://schemas.microsoft.com/office/drawing/2014/main" id="{F5EA28D5-6403-47B5-90A8-2A29C30599ED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33371" y="85726"/>
                        <a:ext cx="1318938" cy="1057274"/>
                        <a:chOff x="233362" y="85726"/>
                        <a:chExt cx="2646007" cy="1870200"/>
                      </a:xfrm>
                    </p:grpSpPr>
                    <p:cxnSp>
                      <p:nvCxnSpPr>
                        <p:cNvPr id="59" name="直線コネクタ 58">
                          <a:extLst>
                            <a:ext uri="{FF2B5EF4-FFF2-40B4-BE49-F238E27FC236}">
                              <a16:creationId xmlns:a16="http://schemas.microsoft.com/office/drawing/2014/main" id="{B0866D58-AD04-4AA7-BDD8-3AD11FD92B9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1398232" y="857252"/>
                          <a:ext cx="11397" cy="702730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0" name="四角形: 角を丸くする 59">
                          <a:extLst>
                            <a:ext uri="{FF2B5EF4-FFF2-40B4-BE49-F238E27FC236}">
                              <a16:creationId xmlns:a16="http://schemas.microsoft.com/office/drawing/2014/main" id="{ABCF2C60-62EC-4D0F-B713-63A6EC25CC0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681464" y="962028"/>
                          <a:ext cx="626280" cy="395771"/>
                        </a:xfrm>
                        <a:prstGeom prst="roundRect">
                          <a:avLst/>
                        </a:prstGeom>
                        <a:solidFill>
                          <a:srgbClr val="FF0000"/>
                        </a:solidFill>
                        <a:ln>
                          <a:solidFill>
                            <a:srgbClr val="FF0000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/>
                          <a:endParaRPr kumimoji="1" lang="ja-JP" altLang="en-US" sz="1400" b="1">
                            <a:solidFill>
                              <a:srgbClr val="FF0000"/>
                            </a:solidFill>
                          </a:endParaRPr>
                        </a:p>
                      </p:txBody>
                    </p:sp>
                    <p:sp>
                      <p:nvSpPr>
                        <p:cNvPr id="61" name="正方形/長方形 60">
                          <a:extLst>
                            <a:ext uri="{FF2B5EF4-FFF2-40B4-BE49-F238E27FC236}">
                              <a16:creationId xmlns:a16="http://schemas.microsoft.com/office/drawing/2014/main" id="{69268E4D-EFB7-47E1-8DF0-F5ADD3B43C04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2250066" y="85726"/>
                          <a:ext cx="481013" cy="366713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ts val="600"/>
                            </a:lnSpc>
                          </a:pPr>
                          <a:endParaRPr kumimoji="1" lang="ja-JP" altLang="en-US" sz="800" b="1"/>
                        </a:p>
                      </p:txBody>
                    </p:sp>
                    <p:cxnSp>
                      <p:nvCxnSpPr>
                        <p:cNvPr id="62" name="直線コネクタ 61">
                          <a:extLst>
                            <a:ext uri="{FF2B5EF4-FFF2-40B4-BE49-F238E27FC236}">
                              <a16:creationId xmlns:a16="http://schemas.microsoft.com/office/drawing/2014/main" id="{D057D8AF-4B46-48D4-A932-F6395C9B12C0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145945" y="147639"/>
                          <a:ext cx="0" cy="1420768"/>
                        </a:xfrm>
                        <a:prstGeom prst="line">
                          <a:avLst/>
                        </a:prstGeom>
                        <a:ln w="28575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3" name="直線コネクタ 62">
                          <a:extLst>
                            <a:ext uri="{FF2B5EF4-FFF2-40B4-BE49-F238E27FC236}">
                              <a16:creationId xmlns:a16="http://schemas.microsoft.com/office/drawing/2014/main" id="{CE10C426-4161-42E7-9CF9-4724958317A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412238" y="103312"/>
                          <a:ext cx="0" cy="1852614"/>
                        </a:xfrm>
                        <a:prstGeom prst="line">
                          <a:avLst/>
                        </a:prstGeom>
                        <a:ln w="101600">
                          <a:solidFill>
                            <a:srgbClr val="00B0F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64" name="直線コネクタ 63">
                          <a:extLst>
                            <a:ext uri="{FF2B5EF4-FFF2-40B4-BE49-F238E27FC236}">
                              <a16:creationId xmlns:a16="http://schemas.microsoft.com/office/drawing/2014/main" id="{81E7ED2B-0D41-4476-9EC0-28D4F5AD1B80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33362" y="838201"/>
                          <a:ext cx="2646007" cy="0"/>
                        </a:xfrm>
                        <a:prstGeom prst="line">
                          <a:avLst/>
                        </a:prstGeom>
                        <a:ln w="57150">
                          <a:solidFill>
                            <a:sysClr val="windowText" lastClr="000000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sp>
                      <p:nvSpPr>
                        <p:cNvPr id="65" name="正方形/長方形 64">
                          <a:extLst>
                            <a:ext uri="{FF2B5EF4-FFF2-40B4-BE49-F238E27FC236}">
                              <a16:creationId xmlns:a16="http://schemas.microsoft.com/office/drawing/2014/main" id="{B94EA285-4E21-414E-BEAD-02FFE469B67F}"/>
                            </a:ext>
                          </a:extLst>
                        </p:cNvPr>
                        <p:cNvSpPr/>
                        <p:nvPr/>
                      </p:nvSpPr>
                      <p:spPr>
                        <a:xfrm>
                          <a:off x="1578506" y="466726"/>
                          <a:ext cx="481013" cy="285750"/>
                        </a:xfrm>
                        <a:prstGeom prst="rect">
                          <a:avLst/>
                        </a:prstGeom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lvl1pPr marL="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1pPr>
                          <a:lvl2pPr marL="457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2pPr>
                          <a:lvl3pPr marL="914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3pPr>
                          <a:lvl4pPr marL="1371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4pPr>
                          <a:lvl5pPr marL="18288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5pPr>
                          <a:lvl6pPr marL="22860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6pPr>
                          <a:lvl7pPr marL="27432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7pPr>
                          <a:lvl8pPr marL="32004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8pPr>
                          <a:lvl9pPr marL="3657600" indent="0">
                            <a:defRPr sz="1100">
                              <a:solidFill>
                                <a:schemeClr val="lt1"/>
                              </a:solidFill>
                              <a:latin typeface="+mn-lt"/>
                              <a:ea typeface="+mn-ea"/>
                              <a:cs typeface="+mn-cs"/>
                            </a:defRPr>
                          </a:lvl9pPr>
                        </a:lstStyle>
                        <a:p>
                          <a:pPr algn="ctr">
                            <a:lnSpc>
                              <a:spcPts val="600"/>
                            </a:lnSpc>
                          </a:pPr>
                          <a:endParaRPr kumimoji="1" lang="ja-JP" altLang="en-US" sz="800" b="1"/>
                        </a:p>
                      </p:txBody>
                    </p:sp>
                  </p:grpSp>
                </p:grpSp>
              </p:grpSp>
              <p:sp>
                <p:nvSpPr>
                  <p:cNvPr id="40" name="テキスト ボックス 77">
                    <a:extLst>
                      <a:ext uri="{FF2B5EF4-FFF2-40B4-BE49-F238E27FC236}">
                        <a16:creationId xmlns:a16="http://schemas.microsoft.com/office/drawing/2014/main" id="{DF152336-2575-4EC1-9741-0A5DCF8A9BD2}"/>
                      </a:ext>
                    </a:extLst>
                  </p:cNvPr>
                  <p:cNvSpPr txBox="1"/>
                  <p:nvPr/>
                </p:nvSpPr>
                <p:spPr>
                  <a:xfrm>
                    <a:off x="785093" y="52388"/>
                    <a:ext cx="476762" cy="267145"/>
                  </a:xfrm>
                  <a:prstGeom prst="rect">
                    <a:avLst/>
                  </a:prstGeom>
                  <a:noFill/>
                  <a:ln w="9525" cmpd="sng">
                    <a:noFill/>
                  </a:ln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minor">
                    <a:schemeClr val="dk1"/>
                  </a:fontRef>
                </p:style>
                <p:txBody>
                  <a:bodyPr wrap="square" rtlCol="0" anchor="t"/>
                  <a:lstStyle>
                    <a:lvl1pPr marL="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1pPr>
                    <a:lvl2pPr marL="457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2pPr>
                    <a:lvl3pPr marL="914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3pPr>
                    <a:lvl4pPr marL="1371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4pPr>
                    <a:lvl5pPr marL="18288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5pPr>
                    <a:lvl6pPr marL="22860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6pPr>
                    <a:lvl7pPr marL="27432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7pPr>
                    <a:lvl8pPr marL="32004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8pPr>
                    <a:lvl9pPr marL="3657600" indent="0">
                      <a:defRPr sz="110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defRPr>
                    </a:lvl9pPr>
                  </a:lstStyle>
                  <a:p>
                    <a:r>
                      <a:rPr kumimoji="1" lang="ja-JP" altLang="en-US" sz="1100" b="1" dirty="0"/>
                      <a:t>ﾛｰｿﾝ</a:t>
                    </a:r>
                  </a:p>
                </p:txBody>
              </p:sp>
            </p:grpSp>
            <p:sp>
              <p:nvSpPr>
                <p:cNvPr id="38" name="テキスト ボックス 57">
                  <a:extLst>
                    <a:ext uri="{FF2B5EF4-FFF2-40B4-BE49-F238E27FC236}">
                      <a16:creationId xmlns:a16="http://schemas.microsoft.com/office/drawing/2014/main" id="{4381EB23-C6FE-4B48-B75E-3C99576C30B2}"/>
                    </a:ext>
                  </a:extLst>
                </p:cNvPr>
                <p:cNvSpPr txBox="1"/>
                <p:nvPr/>
              </p:nvSpPr>
              <p:spPr>
                <a:xfrm>
                  <a:off x="297399" y="-121129"/>
                  <a:ext cx="266697" cy="603305"/>
                </a:xfrm>
                <a:prstGeom prst="rect">
                  <a:avLst/>
                </a:prstGeom>
                <a:noFill/>
                <a:ln w="9525" cmpd="sng">
                  <a:noFill/>
                </a:ln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/>
                </a:fontRef>
              </p:style>
              <p:txBody>
                <a:bodyPr vert="wordArtVertRtl" wrap="square" rtlCol="0" anchor="ctr"/>
                <a:lstStyle>
                  <a:lvl1pPr marL="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r>
                    <a:rPr kumimoji="1" lang="ja-JP" altLang="en-US" sz="800" b="1" spc="-100" baseline="0" dirty="0"/>
                    <a:t>詰田川</a:t>
                  </a:r>
                </a:p>
              </p:txBody>
            </p:sp>
          </p:grpSp>
          <p:sp>
            <p:nvSpPr>
              <p:cNvPr id="36" name="テキスト ボックス 56">
                <a:extLst>
                  <a:ext uri="{FF2B5EF4-FFF2-40B4-BE49-F238E27FC236}">
                    <a16:creationId xmlns:a16="http://schemas.microsoft.com/office/drawing/2014/main" id="{3A7FADC6-466F-4E16-AF8A-B20A0B091EAE}"/>
                  </a:ext>
                </a:extLst>
              </p:cNvPr>
              <p:cNvSpPr txBox="1"/>
              <p:nvPr/>
            </p:nvSpPr>
            <p:spPr>
              <a:xfrm>
                <a:off x="423854" y="247206"/>
                <a:ext cx="609600" cy="267145"/>
              </a:xfrm>
              <a:prstGeom prst="rect">
                <a:avLst/>
              </a:prstGeom>
              <a:noFill/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>
                  <a:lnSpc>
                    <a:spcPts val="1000"/>
                  </a:lnSpc>
                </a:pPr>
                <a:r>
                  <a:rPr kumimoji="1" lang="ja-JP" altLang="en-US" sz="900" b="1" dirty="0"/>
                  <a:t>旧</a:t>
                </a:r>
                <a:r>
                  <a:rPr kumimoji="1" lang="en-US" altLang="ja-JP" sz="900" b="1" dirty="0"/>
                  <a:t>11</a:t>
                </a:r>
                <a:r>
                  <a:rPr kumimoji="1" lang="ja-JP" altLang="en-US" sz="900" b="1" dirty="0"/>
                  <a:t>号</a:t>
                </a:r>
                <a:endParaRPr kumimoji="1" lang="en-US" altLang="ja-JP" sz="900" b="1" dirty="0"/>
              </a:p>
            </p:txBody>
          </p:sp>
        </p:grpSp>
        <p:sp>
          <p:nvSpPr>
            <p:cNvPr id="32" name="テキスト ボックス 4">
              <a:extLst>
                <a:ext uri="{FF2B5EF4-FFF2-40B4-BE49-F238E27FC236}">
                  <a16:creationId xmlns:a16="http://schemas.microsoft.com/office/drawing/2014/main" id="{8501B6AF-8226-403A-8D41-1D77D7D6A62D}"/>
                </a:ext>
              </a:extLst>
            </p:cNvPr>
            <p:cNvSpPr txBox="1"/>
            <p:nvPr/>
          </p:nvSpPr>
          <p:spPr>
            <a:xfrm>
              <a:off x="8221" y="78341"/>
              <a:ext cx="175737" cy="1104870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vert="wordArtVertRtl"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ts val="700"/>
                </a:lnSpc>
              </a:pPr>
              <a:r>
                <a:rPr kumimoji="1" lang="ja-JP" altLang="en-US" sz="1000" b="1" spc="-100" baseline="0" dirty="0">
                  <a:latin typeface="MS UI Gothic" panose="020B0600070205080204" pitchFamily="50" charset="-128"/>
                  <a:ea typeface="MS UI Gothic" panose="020B0600070205080204" pitchFamily="50" charset="-128"/>
                </a:rPr>
                <a:t>　</a:t>
              </a:r>
              <a:r>
                <a:rPr kumimoji="1" lang="ja-JP" altLang="en-US" sz="1200" b="1" spc="-100" baseline="0" dirty="0">
                  <a:latin typeface="MS UI Gothic" panose="020B0600070205080204" pitchFamily="50" charset="-128"/>
                  <a:ea typeface="MS UI Gothic" panose="020B0600070205080204" pitchFamily="50" charset="-128"/>
                </a:rPr>
                <a:t>↓</a:t>
              </a:r>
              <a:r>
                <a:rPr kumimoji="1" lang="ja-JP" altLang="en-US" sz="1000" b="1" spc="-100" baseline="0" dirty="0">
                  <a:latin typeface="MS UI Gothic" panose="020B0600070205080204" pitchFamily="50" charset="-128"/>
                  <a:ea typeface="MS UI Gothic" panose="020B0600070205080204" pitchFamily="50" charset="-128"/>
                </a:rPr>
                <a:t>国際ﾎﾃﾙ</a:t>
              </a:r>
            </a:p>
          </p:txBody>
        </p:sp>
        <p:sp>
          <p:nvSpPr>
            <p:cNvPr id="33" name="矢印: 上 32">
              <a:extLst>
                <a:ext uri="{FF2B5EF4-FFF2-40B4-BE49-F238E27FC236}">
                  <a16:creationId xmlns:a16="http://schemas.microsoft.com/office/drawing/2014/main" id="{A197A6C6-8AC9-44ED-8AEA-67C4F577D6C5}"/>
                </a:ext>
              </a:extLst>
            </p:cNvPr>
            <p:cNvSpPr/>
            <p:nvPr/>
          </p:nvSpPr>
          <p:spPr>
            <a:xfrm>
              <a:off x="547687" y="838201"/>
              <a:ext cx="195262" cy="176212"/>
            </a:xfrm>
            <a:prstGeom prst="up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  <p:sp>
          <p:nvSpPr>
            <p:cNvPr id="34" name="テキスト ボックス 11">
              <a:extLst>
                <a:ext uri="{FF2B5EF4-FFF2-40B4-BE49-F238E27FC236}">
                  <a16:creationId xmlns:a16="http://schemas.microsoft.com/office/drawing/2014/main" id="{CF0B1299-E290-40DA-90B8-D11E4A447579}"/>
                </a:ext>
              </a:extLst>
            </p:cNvPr>
            <p:cNvSpPr txBox="1"/>
            <p:nvPr/>
          </p:nvSpPr>
          <p:spPr>
            <a:xfrm>
              <a:off x="357186" y="952500"/>
              <a:ext cx="747713" cy="347662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kumimoji="1" lang="ja-JP" altLang="en-US" sz="1100" b="1"/>
                <a:t>中原ビル</a:t>
              </a:r>
            </a:p>
          </p:txBody>
        </p:sp>
      </p:grp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B4FB3187-27FB-4A4F-8466-C8171C1367C5}"/>
              </a:ext>
            </a:extLst>
          </p:cNvPr>
          <p:cNvSpPr/>
          <p:nvPr/>
        </p:nvSpPr>
        <p:spPr>
          <a:xfrm>
            <a:off x="1716381" y="3124964"/>
            <a:ext cx="1982138" cy="40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9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参加費無料</a:t>
            </a:r>
            <a:endParaRPr lang="en-US" altLang="ja-JP" sz="19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785BA622-C899-4553-8DAE-478A87AFEAB5}"/>
              </a:ext>
            </a:extLst>
          </p:cNvPr>
          <p:cNvSpPr/>
          <p:nvPr/>
        </p:nvSpPr>
        <p:spPr>
          <a:xfrm>
            <a:off x="4164522" y="8858756"/>
            <a:ext cx="3236399" cy="402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ja-JP" altLang="en-US" sz="1600" dirty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内容が変更になる場合があります。</a:t>
            </a:r>
            <a:endParaRPr lang="en-US" altLang="ja-JP" sz="16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9290052"/>
      </p:ext>
    </p:extLst>
  </p:cSld>
  <p:clrMapOvr>
    <a:masterClrMapping/>
  </p:clrMapOvr>
</p:sld>
</file>

<file path=ppt/theme/theme1.xml><?xml version="1.0" encoding="utf-8"?>
<a:theme xmlns:a="http://schemas.openxmlformats.org/drawingml/2006/main" name="1_ガイド入りテンプレートサンプル20130531三木さん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5.potx" id="{3F8E5C06-014F-4A13-A3C7-E133BECAFD1E}" vid="{BD152B00-4CFD-4022-8208-530F7579D79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51</Template>
  <TotalTime>391</TotalTime>
  <Words>169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HGPｺﾞｼｯｸE</vt:lpstr>
      <vt:lpstr>HGSｺﾞｼｯｸE</vt:lpstr>
      <vt:lpstr>HGS創英角ｺﾞｼｯｸUB</vt:lpstr>
      <vt:lpstr>MS UI Gothic</vt:lpstr>
      <vt:lpstr>メイリオ</vt:lpstr>
      <vt:lpstr>Arial</vt:lpstr>
      <vt:lpstr>Calibri</vt:lpstr>
      <vt:lpstr>Calibri Light</vt:lpstr>
      <vt:lpstr>1_ガイド入りテンプレートサンプル20130531三木さん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Owner</dc:creator>
  <cp:lastModifiedBy>カマタマーレ スポーツクラブ</cp:lastModifiedBy>
  <cp:revision>39</cp:revision>
  <cp:lastPrinted>2013-10-11T08:12:09Z</cp:lastPrinted>
  <dcterms:created xsi:type="dcterms:W3CDTF">2013-08-07T01:16:52Z</dcterms:created>
  <dcterms:modified xsi:type="dcterms:W3CDTF">2021-03-09T02:34:42Z</dcterms:modified>
</cp:coreProperties>
</file>